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3" r:id="rId5"/>
    <p:sldId id="258" r:id="rId6"/>
    <p:sldId id="262" r:id="rId7"/>
    <p:sldId id="259" r:id="rId8"/>
    <p:sldId id="261" r:id="rId9"/>
    <p:sldId id="260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5" d="100"/>
          <a:sy n="25" d="100"/>
        </p:scale>
        <p:origin x="3096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6ACD49-702D-4901-895B-72150BB47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C292312-8588-4BA6-AE3B-AC01DC84C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50ACF1-D68E-47D0-93EC-734497E8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D50CD8-25C6-4054-8E21-26F282BC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81B53C-AD9F-40AC-B0FA-AE8A9E2B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844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7DD38-8D63-4FB9-85B2-7001FD3C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EE523BA-ECC4-4289-AE70-46005269F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1FEAD90-7128-4C62-8E83-9FE322DE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B4542F-906A-4C4D-B8C2-59D029CB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37FCBA-F514-46FC-9B01-A263EDC7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548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5004049-C9CB-4AF3-907F-8569A9E3A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01F88F1-542D-4307-8988-AA5C815A6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878F3F-BE8D-45A3-BEA4-89FBC900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9020FEA-5909-47D3-BA6C-7600BE61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0316421-2AB4-4815-A2A9-5AAF658D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909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D0CFD-DD55-4089-ABF2-CD6CE917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51637C-6D73-4C23-9E57-E3349554B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4BC15B-F0F4-4F73-9E42-A519058A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4FE953-92D3-45B5-A8E6-63F31A74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E19F74-8EFF-42AE-9DAC-12A369A3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62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CE9E8-5C09-4F93-AAD8-C00CB96D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F923357-56D3-44DA-9709-B5230CC36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7BADE97-A993-4E27-8B9D-40FB1B2F9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3E970EA-D9F1-415E-B1FE-4EEA55BB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00540-9192-4318-A940-61E2DA5D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420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896D85-7B68-47C8-80AC-6ACE403C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CC7289-B445-4F7C-9682-8D1B569F6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9CFFAD4-7D3E-4BF0-B770-1D4C9DB44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7FEC40-9EF6-460B-AB13-1A41F6DD4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9095B6F-08BD-40BC-9BF8-A7F02E72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FAD9928-84C3-4944-8E49-481E3011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2324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017FF-58E4-47A4-AFF0-60B17F42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442461A-B50D-43B2-9A22-D7F2D0439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304E777-85F1-4CDA-BBDE-5CE9F53F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283E84D-1003-439C-BB15-B547E9B34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349BBF-EA96-40F9-B081-E8BC56FCB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B8AD69B-8733-4158-BB25-0A6F9358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3087DA9-3C22-4F98-B435-83F89C0C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0AE4ACC-BC00-40A0-AAFF-1BC3CA9D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070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A8B-FC85-4266-88D3-1A5434C9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AB54E67-CA3F-434E-BE38-78058C56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943514-A756-4004-B2BC-E406B098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ED9EA13-DD98-4F6C-87E8-231042F6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51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B040BB7-AD24-47F7-B4A6-8C8491C9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DC3AD9F-525C-4CFB-8F39-6B8D1689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E7F34C-7422-4A7B-95C4-F0048E2A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5368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BF137-59FF-452E-B5C1-61B0AFB2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B6F20-F738-4189-89C3-0E1B4E1BF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8D1377-49DE-481C-847F-0CB1220E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66B0418-3179-4E51-A74D-23B1FC417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650C069-CB2A-4BC1-8D8C-198A98F4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8718F4-EDDA-47D5-B90E-B1DB549A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883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2155D-5732-4859-A286-1B691085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38C2C26-70AB-4D3D-BB3C-9066241B11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7776573-0B91-4DD5-BA4F-4AB41436A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135E287-365D-4AB3-A768-FD63B385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D1648AD-189B-44D6-AA1D-50FBF6233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F5850F1-5F33-4321-8DBB-9DA73EAC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6053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B31ECF9-067C-4F96-93BB-6B6D2186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B651EA-8ED8-404A-98E6-BB33D4673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AB3ED29-0ED1-4BAA-950F-81D34311B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018B4-96D6-40D1-BCBE-B104E737B169}" type="datetimeFigureOut">
              <a:rPr lang="nl-NL" smtClean="0"/>
              <a:t>13-10-2018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4C373A-49D2-4D14-87CB-8A7FA2E84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A6C368-7CE5-4384-AA3C-B3730EA28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B4BE8-7076-4987-AA9A-595BC6355E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550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C48FFD87-F8A3-4319-BA82-0637FB8FA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6187"/>
            <a:ext cx="11047445" cy="7004187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EA7EA3D3-B47E-45E3-A113-504AA3835BD6}"/>
              </a:ext>
            </a:extLst>
          </p:cNvPr>
          <p:cNvSpPr/>
          <p:nvPr/>
        </p:nvSpPr>
        <p:spPr>
          <a:xfrm rot="19701563">
            <a:off x="-3575958" y="-3647621"/>
            <a:ext cx="14077950" cy="7620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6770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6243425-7DCC-409E-A1A6-AEB289E6F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r="6493"/>
          <a:stretch/>
        </p:blipFill>
        <p:spPr>
          <a:xfrm>
            <a:off x="0" y="0"/>
            <a:ext cx="6810375" cy="6858000"/>
          </a:xfrm>
          <a:prstGeom prst="rect">
            <a:avLst/>
          </a:prstGeom>
        </p:spPr>
      </p:pic>
      <p:sp>
        <p:nvSpPr>
          <p:cNvPr id="6" name="Gelijkbenige driehoek 5">
            <a:extLst>
              <a:ext uri="{FF2B5EF4-FFF2-40B4-BE49-F238E27FC236}">
                <a16:creationId xmlns:a16="http://schemas.microsoft.com/office/drawing/2014/main" id="{1E766EAA-D80A-4143-BC4E-01AF03BD4C34}"/>
              </a:ext>
            </a:extLst>
          </p:cNvPr>
          <p:cNvSpPr/>
          <p:nvPr/>
        </p:nvSpPr>
        <p:spPr>
          <a:xfrm rot="5400000">
            <a:off x="-14286" y="23816"/>
            <a:ext cx="6858000" cy="6810374"/>
          </a:xfrm>
          <a:prstGeom prst="triangle">
            <a:avLst>
              <a:gd name="adj" fmla="val 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40335A6-91EB-42F5-A2FF-4681229A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8" y="0"/>
            <a:ext cx="6821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8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30AF1982-6391-4CD2-AB76-C5EB88A06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r="6494"/>
          <a:stretch/>
        </p:blipFill>
        <p:spPr>
          <a:xfrm>
            <a:off x="0" y="0"/>
            <a:ext cx="6700611" cy="6858000"/>
          </a:xfrm>
          <a:prstGeom prst="rect">
            <a:avLst/>
          </a:prstGeom>
        </p:spPr>
      </p:pic>
      <p:sp>
        <p:nvSpPr>
          <p:cNvPr id="3" name="Gelijkbenige driehoek 2">
            <a:extLst>
              <a:ext uri="{FF2B5EF4-FFF2-40B4-BE49-F238E27FC236}">
                <a16:creationId xmlns:a16="http://schemas.microsoft.com/office/drawing/2014/main" id="{412AF26D-8E5D-47A4-ACED-BE076E4C3500}"/>
              </a:ext>
            </a:extLst>
          </p:cNvPr>
          <p:cNvSpPr/>
          <p:nvPr/>
        </p:nvSpPr>
        <p:spPr>
          <a:xfrm rot="5400000">
            <a:off x="-73931" y="83461"/>
            <a:ext cx="6858000" cy="6691084"/>
          </a:xfrm>
          <a:prstGeom prst="triangle">
            <a:avLst>
              <a:gd name="adj" fmla="val 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E07D1F8-9E2C-4F9F-B592-6A6509EB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968" y="0"/>
            <a:ext cx="6699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4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5E71D49-A3ED-480F-AFEF-BD13EB982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372"/>
          <a:stretch/>
        </p:blipFill>
        <p:spPr>
          <a:xfrm>
            <a:off x="0" y="0"/>
            <a:ext cx="6848475" cy="6858000"/>
          </a:xfrm>
          <a:prstGeom prst="rect">
            <a:avLst/>
          </a:prstGeom>
        </p:spPr>
      </p:pic>
      <p:sp>
        <p:nvSpPr>
          <p:cNvPr id="8" name="Gelijkbenige driehoek 7">
            <a:extLst>
              <a:ext uri="{FF2B5EF4-FFF2-40B4-BE49-F238E27FC236}">
                <a16:creationId xmlns:a16="http://schemas.microsoft.com/office/drawing/2014/main" id="{4BAEDF92-56DF-43B9-9C68-08DE08B32CCA}"/>
              </a:ext>
            </a:extLst>
          </p:cNvPr>
          <p:cNvSpPr/>
          <p:nvPr/>
        </p:nvSpPr>
        <p:spPr>
          <a:xfrm rot="5400000">
            <a:off x="1" y="9527"/>
            <a:ext cx="6858001" cy="6838950"/>
          </a:xfrm>
          <a:prstGeom prst="triangle">
            <a:avLst>
              <a:gd name="adj" fmla="val 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DC54B3C-F7E2-49FC-BE1A-189A03A4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1" y="0"/>
            <a:ext cx="6845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866BF707-4E17-4354-93C8-036EE2EF3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97" y="0"/>
            <a:ext cx="6578600" cy="6578600"/>
          </a:xfrm>
          <a:prstGeom prst="rect">
            <a:avLst/>
          </a:prstGeom>
          <a:ln w="228600">
            <a:solidFill>
              <a:schemeClr val="bg1"/>
            </a:solidFill>
            <a:miter lim="800000"/>
          </a:ln>
        </p:spPr>
      </p:pic>
      <p:sp>
        <p:nvSpPr>
          <p:cNvPr id="7" name="Gelijkbenige driehoek 6">
            <a:extLst>
              <a:ext uri="{FF2B5EF4-FFF2-40B4-BE49-F238E27FC236}">
                <a16:creationId xmlns:a16="http://schemas.microsoft.com/office/drawing/2014/main" id="{A7D72285-582A-4455-B72A-BC35C41D9DDF}"/>
              </a:ext>
            </a:extLst>
          </p:cNvPr>
          <p:cNvSpPr/>
          <p:nvPr/>
        </p:nvSpPr>
        <p:spPr>
          <a:xfrm rot="5400000">
            <a:off x="2875101" y="-212539"/>
            <a:ext cx="7053943" cy="7032797"/>
          </a:xfrm>
          <a:prstGeom prst="triangle">
            <a:avLst>
              <a:gd name="adj" fmla="val 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909509D-2752-4019-87F2-21621CDA2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699" y="7849420"/>
            <a:ext cx="6846155" cy="6858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988CA9D-D1FB-47A8-8F02-C7C178909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9078" y="-101080"/>
            <a:ext cx="12192000" cy="6858000"/>
          </a:xfrm>
          <a:prstGeom prst="rect">
            <a:avLst/>
          </a:prstGeom>
          <a:ln w="228600">
            <a:solidFill>
              <a:schemeClr val="bg1"/>
            </a:solidFill>
            <a:miter lim="800000"/>
          </a:ln>
        </p:spPr>
      </p:pic>
      <p:sp>
        <p:nvSpPr>
          <p:cNvPr id="11" name="Gelijkbenige driehoek 10">
            <a:extLst>
              <a:ext uri="{FF2B5EF4-FFF2-40B4-BE49-F238E27FC236}">
                <a16:creationId xmlns:a16="http://schemas.microsoft.com/office/drawing/2014/main" id="{DAFD97FA-0647-44F1-8FCB-80D866FFB227}"/>
              </a:ext>
            </a:extLst>
          </p:cNvPr>
          <p:cNvSpPr/>
          <p:nvPr/>
        </p:nvSpPr>
        <p:spPr>
          <a:xfrm rot="5400000">
            <a:off x="-7083977" y="-2981228"/>
            <a:ext cx="7312673" cy="12608379"/>
          </a:xfrm>
          <a:prstGeom prst="triangle">
            <a:avLst>
              <a:gd name="adj" fmla="val 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BA109447-87E5-49AA-B17B-5CC75B86A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54872" y="7211594"/>
            <a:ext cx="11854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3E858B7-1B0A-4CB3-B733-4FCAA4CE9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9" t="47778" r="2599" b="1806"/>
          <a:stretch/>
        </p:blipFill>
        <p:spPr>
          <a:xfrm>
            <a:off x="0" y="0"/>
            <a:ext cx="10834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8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766969F6-7992-49F4-94B1-C077EE65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157461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28B7A77C-BFF7-42BA-9A8E-DE7FBD6474EB}"/>
              </a:ext>
            </a:extLst>
          </p:cNvPr>
          <p:cNvSpPr/>
          <p:nvPr/>
        </p:nvSpPr>
        <p:spPr>
          <a:xfrm rot="19576221">
            <a:off x="-3924301" y="-3676650"/>
            <a:ext cx="14077950" cy="7620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024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ECF47D26-D04A-4DFA-91EA-BA09D8C71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7" t="48959" r="5896" b="2555"/>
          <a:stretch/>
        </p:blipFill>
        <p:spPr>
          <a:xfrm>
            <a:off x="0" y="0"/>
            <a:ext cx="10168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2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3BF7EFF2-77BA-495B-BA0A-08B714C9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149841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29EAB8B-296A-48BD-8F31-ECBC2132527D}"/>
              </a:ext>
            </a:extLst>
          </p:cNvPr>
          <p:cNvSpPr/>
          <p:nvPr/>
        </p:nvSpPr>
        <p:spPr>
          <a:xfrm rot="19576221">
            <a:off x="-3924301" y="-3676650"/>
            <a:ext cx="14077950" cy="7620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736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93F28EA-A43D-430A-88D0-2E8E2E77F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49" t="49075" r="5847" b="2500"/>
          <a:stretch/>
        </p:blipFill>
        <p:spPr>
          <a:xfrm>
            <a:off x="-1" y="0"/>
            <a:ext cx="10175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4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94374F1-4CCB-4A16-A51D-9A31EA11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10800" cy="68580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10D53218-BC90-4D15-B8DA-35A921368860}"/>
              </a:ext>
            </a:extLst>
          </p:cNvPr>
          <p:cNvSpPr/>
          <p:nvPr/>
        </p:nvSpPr>
        <p:spPr>
          <a:xfrm rot="19576221">
            <a:off x="-3924301" y="-3676650"/>
            <a:ext cx="14077950" cy="7620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4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98969769-EE32-4A58-BFA5-0137F978F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7" t="48819" r="5459" b="2709"/>
          <a:stretch/>
        </p:blipFill>
        <p:spPr>
          <a:xfrm>
            <a:off x="0" y="0"/>
            <a:ext cx="10240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5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3F109DC-02DB-42D1-B903-4266E039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119187"/>
            <a:ext cx="92392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923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0</Words>
  <Application>Microsoft Office PowerPoint</Application>
  <PresentationFormat>Breedbeeld</PresentationFormat>
  <Paragraphs>0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Pieter Jan Dijk, van</dc:creator>
  <cp:lastModifiedBy>Pieter Jan van Dijk</cp:lastModifiedBy>
  <cp:revision>5</cp:revision>
  <dcterms:created xsi:type="dcterms:W3CDTF">2018-10-13T09:46:08Z</dcterms:created>
  <dcterms:modified xsi:type="dcterms:W3CDTF">2018-10-13T12:34:46Z</dcterms:modified>
</cp:coreProperties>
</file>